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7" r:id="rId1"/>
  </p:sldMasterIdLst>
  <p:notesMasterIdLst>
    <p:notesMasterId r:id="rId3"/>
  </p:notesMasterIdLst>
  <p:sldIdLst>
    <p:sldId id="256" r:id="rId2"/>
  </p:sldIdLst>
  <p:sldSz cx="7772400" cy="10058400"/>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09405" algn="l" rtl="0" fontAlgn="base">
      <a:spcBef>
        <a:spcPct val="0"/>
      </a:spcBef>
      <a:spcAft>
        <a:spcPct val="0"/>
      </a:spcAft>
      <a:defRPr kern="1200">
        <a:solidFill>
          <a:schemeClr val="tx1"/>
        </a:solidFill>
        <a:latin typeface="Arial" charset="0"/>
        <a:ea typeface="+mn-ea"/>
        <a:cs typeface="Arial" charset="0"/>
      </a:defRPr>
    </a:lvl2pPr>
    <a:lvl3pPr marL="1018809" algn="l" rtl="0" fontAlgn="base">
      <a:spcBef>
        <a:spcPct val="0"/>
      </a:spcBef>
      <a:spcAft>
        <a:spcPct val="0"/>
      </a:spcAft>
      <a:defRPr kern="1200">
        <a:solidFill>
          <a:schemeClr val="tx1"/>
        </a:solidFill>
        <a:latin typeface="Arial" charset="0"/>
        <a:ea typeface="+mn-ea"/>
        <a:cs typeface="Arial" charset="0"/>
      </a:defRPr>
    </a:lvl3pPr>
    <a:lvl4pPr marL="1528214" algn="l" rtl="0" fontAlgn="base">
      <a:spcBef>
        <a:spcPct val="0"/>
      </a:spcBef>
      <a:spcAft>
        <a:spcPct val="0"/>
      </a:spcAft>
      <a:defRPr kern="1200">
        <a:solidFill>
          <a:schemeClr val="tx1"/>
        </a:solidFill>
        <a:latin typeface="Arial" charset="0"/>
        <a:ea typeface="+mn-ea"/>
        <a:cs typeface="Arial" charset="0"/>
      </a:defRPr>
    </a:lvl4pPr>
    <a:lvl5pPr marL="2037618" algn="l" rtl="0" fontAlgn="base">
      <a:spcBef>
        <a:spcPct val="0"/>
      </a:spcBef>
      <a:spcAft>
        <a:spcPct val="0"/>
      </a:spcAft>
      <a:defRPr kern="1200">
        <a:solidFill>
          <a:schemeClr val="tx1"/>
        </a:solidFill>
        <a:latin typeface="Arial" charset="0"/>
        <a:ea typeface="+mn-ea"/>
        <a:cs typeface="Arial" charset="0"/>
      </a:defRPr>
    </a:lvl5pPr>
    <a:lvl6pPr marL="2547024" algn="l" defTabSz="1018809" rtl="0" eaLnBrk="1" latinLnBrk="0" hangingPunct="1">
      <a:defRPr kern="1200">
        <a:solidFill>
          <a:schemeClr val="tx1"/>
        </a:solidFill>
        <a:latin typeface="Arial" charset="0"/>
        <a:ea typeface="+mn-ea"/>
        <a:cs typeface="Arial" charset="0"/>
      </a:defRPr>
    </a:lvl6pPr>
    <a:lvl7pPr marL="3056428" algn="l" defTabSz="1018809" rtl="0" eaLnBrk="1" latinLnBrk="0" hangingPunct="1">
      <a:defRPr kern="1200">
        <a:solidFill>
          <a:schemeClr val="tx1"/>
        </a:solidFill>
        <a:latin typeface="Arial" charset="0"/>
        <a:ea typeface="+mn-ea"/>
        <a:cs typeface="Arial" charset="0"/>
      </a:defRPr>
    </a:lvl7pPr>
    <a:lvl8pPr marL="3565833" algn="l" defTabSz="1018809" rtl="0" eaLnBrk="1" latinLnBrk="0" hangingPunct="1">
      <a:defRPr kern="1200">
        <a:solidFill>
          <a:schemeClr val="tx1"/>
        </a:solidFill>
        <a:latin typeface="Arial" charset="0"/>
        <a:ea typeface="+mn-ea"/>
        <a:cs typeface="Arial" charset="0"/>
      </a:defRPr>
    </a:lvl8pPr>
    <a:lvl9pPr marL="4075237" algn="l" defTabSz="1018809"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66081"/>
    <a:srgbClr val="919191"/>
    <a:srgbClr val="AA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p:cViewPr varScale="1">
        <p:scale>
          <a:sx n="74" d="100"/>
          <a:sy n="74" d="100"/>
        </p:scale>
        <p:origin x="3048" y="1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jasper@alliancerd.org" userId="14f4ce630c4ef3eb" providerId="LiveId" clId="{71C2900E-A328-4987-ABA8-1E3864AE53F8}"/>
    <pc:docChg chg="undo redo custSel modSld">
      <pc:chgData name="sjasper@alliancerd.org" userId="14f4ce630c4ef3eb" providerId="LiveId" clId="{71C2900E-A328-4987-ABA8-1E3864AE53F8}" dt="2017-10-10T13:53:14.559" v="459" actId="1036"/>
      <pc:docMkLst>
        <pc:docMk/>
      </pc:docMkLst>
      <pc:sldChg chg="addSp delSp modSp">
        <pc:chgData name="sjasper@alliancerd.org" userId="14f4ce630c4ef3eb" providerId="LiveId" clId="{71C2900E-A328-4987-ABA8-1E3864AE53F8}" dt="2017-10-10T13:53:14.559" v="459" actId="1036"/>
        <pc:sldMkLst>
          <pc:docMk/>
          <pc:sldMk cId="2197228287" sldId="256"/>
        </pc:sldMkLst>
        <pc:spChg chg="mod">
          <ac:chgData name="sjasper@alliancerd.org" userId="14f4ce630c4ef3eb" providerId="LiveId" clId="{71C2900E-A328-4987-ABA8-1E3864AE53F8}" dt="2017-10-09T22:35:55.800" v="231" actId="1036"/>
          <ac:spMkLst>
            <pc:docMk/>
            <pc:sldMk cId="2197228287" sldId="256"/>
            <ac:spMk id="3" creationId="{00000000-0000-0000-0000-000000000000}"/>
          </ac:spMkLst>
        </pc:spChg>
        <pc:spChg chg="mod">
          <ac:chgData name="sjasper@alliancerd.org" userId="14f4ce630c4ef3eb" providerId="LiveId" clId="{71C2900E-A328-4987-ABA8-1E3864AE53F8}" dt="2017-10-09T22:38:01.688" v="384" actId="1035"/>
          <ac:spMkLst>
            <pc:docMk/>
            <pc:sldMk cId="2197228287" sldId="256"/>
            <ac:spMk id="7" creationId="{00000000-0000-0000-0000-000000000000}"/>
          </ac:spMkLst>
        </pc:spChg>
        <pc:spChg chg="mod">
          <ac:chgData name="sjasper@alliancerd.org" userId="14f4ce630c4ef3eb" providerId="LiveId" clId="{71C2900E-A328-4987-ABA8-1E3864AE53F8}" dt="2017-10-09T22:38:14.359" v="394" actId="1035"/>
          <ac:spMkLst>
            <pc:docMk/>
            <pc:sldMk cId="2197228287" sldId="256"/>
            <ac:spMk id="10" creationId="{00000000-0000-0000-0000-000000000000}"/>
          </ac:spMkLst>
        </pc:spChg>
        <pc:spChg chg="mod">
          <ac:chgData name="sjasper@alliancerd.org" userId="14f4ce630c4ef3eb" providerId="LiveId" clId="{71C2900E-A328-4987-ABA8-1E3864AE53F8}" dt="2017-10-09T22:38:18.050" v="396" actId="1035"/>
          <ac:spMkLst>
            <pc:docMk/>
            <pc:sldMk cId="2197228287" sldId="256"/>
            <ac:spMk id="14" creationId="{00000000-0000-0000-0000-000000000000}"/>
          </ac:spMkLst>
        </pc:spChg>
        <pc:spChg chg="mod">
          <ac:chgData name="sjasper@alliancerd.org" userId="14f4ce630c4ef3eb" providerId="LiveId" clId="{71C2900E-A328-4987-ABA8-1E3864AE53F8}" dt="2017-10-10T13:53:08.371" v="455" actId="948"/>
          <ac:spMkLst>
            <pc:docMk/>
            <pc:sldMk cId="2197228287" sldId="256"/>
            <ac:spMk id="16" creationId="{00000000-0000-0000-0000-000000000000}"/>
          </ac:spMkLst>
        </pc:spChg>
        <pc:spChg chg="mod">
          <ac:chgData name="sjasper@alliancerd.org" userId="14f4ce630c4ef3eb" providerId="LiveId" clId="{71C2900E-A328-4987-ABA8-1E3864AE53F8}" dt="2017-10-10T13:53:14.559" v="459" actId="1036"/>
          <ac:spMkLst>
            <pc:docMk/>
            <pc:sldMk cId="2197228287" sldId="256"/>
            <ac:spMk id="25" creationId="{A31CC67E-825C-4E8E-B84E-2B8C2938BCEB}"/>
          </ac:spMkLst>
        </pc:spChg>
        <pc:grpChg chg="mod">
          <ac:chgData name="sjasper@alliancerd.org" userId="14f4ce630c4ef3eb" providerId="LiveId" clId="{71C2900E-A328-4987-ABA8-1E3864AE53F8}" dt="2017-10-09T22:37:58.954" v="383" actId="1036"/>
          <ac:grpSpMkLst>
            <pc:docMk/>
            <pc:sldMk cId="2197228287" sldId="256"/>
            <ac:grpSpMk id="6" creationId="{00000000-0000-0000-0000-000000000000}"/>
          </ac:grpSpMkLst>
        </pc:grpChg>
        <pc:picChg chg="add del mod">
          <ac:chgData name="sjasper@alliancerd.org" userId="14f4ce630c4ef3eb" providerId="LiveId" clId="{71C2900E-A328-4987-ABA8-1E3864AE53F8}" dt="2017-09-28T07:33:24.534" v="3" actId="478"/>
          <ac:picMkLst>
            <pc:docMk/>
            <pc:sldMk cId="2197228287" sldId="256"/>
            <ac:picMk id="11" creationId="{2200F9D6-26DA-4EF8-A55B-67B61DBF0B35}"/>
          </ac:picMkLst>
        </pc:picChg>
        <pc:picChg chg="mod">
          <ac:chgData name="sjasper@alliancerd.org" userId="14f4ce630c4ef3eb" providerId="LiveId" clId="{71C2900E-A328-4987-ABA8-1E3864AE53F8}" dt="2017-10-09T22:38:26.017" v="400" actId="1076"/>
          <ac:picMkLst>
            <pc:docMk/>
            <pc:sldMk cId="2197228287" sldId="256"/>
            <ac:picMk id="13" creationId="{6160A68F-6E01-4226-9860-A59139FD5F73}"/>
          </ac:picMkLst>
        </pc:picChg>
        <pc:picChg chg="add del mod">
          <ac:chgData name="sjasper@alliancerd.org" userId="14f4ce630c4ef3eb" providerId="LiveId" clId="{71C2900E-A328-4987-ABA8-1E3864AE53F8}" dt="2017-09-28T07:34:44.518" v="6" actId="478"/>
          <ac:picMkLst>
            <pc:docMk/>
            <pc:sldMk cId="2197228287" sldId="256"/>
            <ac:picMk id="19" creationId="{13F1B381-D1DA-4EC6-81CF-AB78C24A85AB}"/>
          </ac:picMkLst>
        </pc:picChg>
        <pc:picChg chg="add mod">
          <ac:chgData name="sjasper@alliancerd.org" userId="14f4ce630c4ef3eb" providerId="LiveId" clId="{71C2900E-A328-4987-ABA8-1E3864AE53F8}" dt="2017-10-09T22:35:53.644" v="230" actId="1036"/>
          <ac:picMkLst>
            <pc:docMk/>
            <pc:sldMk cId="2197228287" sldId="256"/>
            <ac:picMk id="1026" creationId="{F965C77B-3EFE-49ED-8A17-6C50221B0C51}"/>
          </ac:picMkLst>
        </pc:picChg>
        <pc:picChg chg="mod">
          <ac:chgData name="sjasper@alliancerd.org" userId="14f4ce630c4ef3eb" providerId="LiveId" clId="{71C2900E-A328-4987-ABA8-1E3864AE53F8}" dt="2017-10-09T22:35:51.190" v="225" actId="1036"/>
          <ac:picMkLst>
            <pc:docMk/>
            <pc:sldMk cId="2197228287" sldId="256"/>
            <ac:picMk id="1028" creationId="{AE81BD65-7D85-4FF6-84D1-C8E43DA0A7AE}"/>
          </ac:picMkLst>
        </pc:picChg>
        <pc:cxnChg chg="mod">
          <ac:chgData name="sjasper@alliancerd.org" userId="14f4ce630c4ef3eb" providerId="LiveId" clId="{71C2900E-A328-4987-ABA8-1E3864AE53F8}" dt="2017-10-09T22:38:12.002" v="390" actId="1035"/>
          <ac:cxnSpMkLst>
            <pc:docMk/>
            <pc:sldMk cId="2197228287" sldId="256"/>
            <ac:cxnSpMk id="9" creationId="{00000000-0000-0000-0000-000000000000}"/>
          </ac:cxnSpMkLst>
        </pc:cxnChg>
      </pc:sldChg>
    </pc:docChg>
  </pc:docChgLst>
  <pc:docChgLst>
    <pc:chgData name="sjasper@alliancerd.org" userId="14f4ce630c4ef3eb" providerId="LiveId" clId="{9F536479-65AB-40DA-AF71-4CCE5CD29108}"/>
    <pc:docChg chg="undo custSel delSld modSld">
      <pc:chgData name="sjasper@alliancerd.org" userId="14f4ce630c4ef3eb" providerId="LiveId" clId="{9F536479-65AB-40DA-AF71-4CCE5CD29108}" dt="2017-09-27T18:15:31.550" v="1697" actId="1076"/>
      <pc:docMkLst>
        <pc:docMk/>
      </pc:docMkLst>
      <pc:sldChg chg="addSp delSp modSp">
        <pc:chgData name="sjasper@alliancerd.org" userId="14f4ce630c4ef3eb" providerId="LiveId" clId="{9F536479-65AB-40DA-AF71-4CCE5CD29108}" dt="2017-09-27T18:15:31.550" v="1697" actId="1076"/>
        <pc:sldMkLst>
          <pc:docMk/>
          <pc:sldMk cId="2197228287" sldId="256"/>
        </pc:sldMkLst>
        <pc:spChg chg="mod">
          <ac:chgData name="sjasper@alliancerd.org" userId="14f4ce630c4ef3eb" providerId="LiveId" clId="{9F536479-65AB-40DA-AF71-4CCE5CD29108}" dt="2017-09-27T17:48:48.419" v="1679" actId="1036"/>
          <ac:spMkLst>
            <pc:docMk/>
            <pc:sldMk cId="2197228287" sldId="256"/>
            <ac:spMk id="3" creationId="{00000000-0000-0000-0000-000000000000}"/>
          </ac:spMkLst>
        </pc:spChg>
        <pc:spChg chg="mod">
          <ac:chgData name="sjasper@alliancerd.org" userId="14f4ce630c4ef3eb" providerId="LiveId" clId="{9F536479-65AB-40DA-AF71-4CCE5CD29108}" dt="2017-09-27T15:47:31.447" v="11" actId="1076"/>
          <ac:spMkLst>
            <pc:docMk/>
            <pc:sldMk cId="2197228287" sldId="256"/>
            <ac:spMk id="5" creationId="{00000000-0000-0000-0000-000000000000}"/>
          </ac:spMkLst>
        </pc:spChg>
        <pc:spChg chg="mod">
          <ac:chgData name="sjasper@alliancerd.org" userId="14f4ce630c4ef3eb" providerId="LiveId" clId="{9F536479-65AB-40DA-AF71-4CCE5CD29108}" dt="2017-09-27T17:46:43.708" v="1643" actId="403"/>
          <ac:spMkLst>
            <pc:docMk/>
            <pc:sldMk cId="2197228287" sldId="256"/>
            <ac:spMk id="7" creationId="{00000000-0000-0000-0000-000000000000}"/>
          </ac:spMkLst>
        </pc:spChg>
        <pc:spChg chg="mod">
          <ac:chgData name="sjasper@alliancerd.org" userId="14f4ce630c4ef3eb" providerId="LiveId" clId="{9F536479-65AB-40DA-AF71-4CCE5CD29108}" dt="2017-09-27T17:46:55.114" v="1648" actId="1035"/>
          <ac:spMkLst>
            <pc:docMk/>
            <pc:sldMk cId="2197228287" sldId="256"/>
            <ac:spMk id="10" creationId="{00000000-0000-0000-0000-000000000000}"/>
          </ac:spMkLst>
        </pc:spChg>
        <pc:spChg chg="mod">
          <ac:chgData name="sjasper@alliancerd.org" userId="14f4ce630c4ef3eb" providerId="LiveId" clId="{9F536479-65AB-40DA-AF71-4CCE5CD29108}" dt="2017-09-27T17:46:57.185" v="1650" actId="1036"/>
          <ac:spMkLst>
            <pc:docMk/>
            <pc:sldMk cId="2197228287" sldId="256"/>
            <ac:spMk id="14" creationId="{00000000-0000-0000-0000-000000000000}"/>
          </ac:spMkLst>
        </pc:spChg>
        <pc:spChg chg="mod">
          <ac:chgData name="sjasper@alliancerd.org" userId="14f4ce630c4ef3eb" providerId="LiveId" clId="{9F536479-65AB-40DA-AF71-4CCE5CD29108}" dt="2017-09-27T17:47:01.102" v="1652" actId="1035"/>
          <ac:spMkLst>
            <pc:docMk/>
            <pc:sldMk cId="2197228287" sldId="256"/>
            <ac:spMk id="16" creationId="{00000000-0000-0000-0000-000000000000}"/>
          </ac:spMkLst>
        </pc:spChg>
        <pc:spChg chg="mod">
          <ac:chgData name="sjasper@alliancerd.org" userId="14f4ce630c4ef3eb" providerId="LiveId" clId="{9F536479-65AB-40DA-AF71-4CCE5CD29108}" dt="2017-09-27T17:46:16.109" v="1640" actId="14100"/>
          <ac:spMkLst>
            <pc:docMk/>
            <pc:sldMk cId="2197228287" sldId="256"/>
            <ac:spMk id="18" creationId="{00000000-0000-0000-0000-000000000000}"/>
          </ac:spMkLst>
        </pc:spChg>
        <pc:spChg chg="mod">
          <ac:chgData name="sjasper@alliancerd.org" userId="14f4ce630c4ef3eb" providerId="LiveId" clId="{9F536479-65AB-40DA-AF71-4CCE5CD29108}" dt="2017-09-27T15:47:18.354" v="7" actId="1076"/>
          <ac:spMkLst>
            <pc:docMk/>
            <pc:sldMk cId="2197228287" sldId="256"/>
            <ac:spMk id="20" creationId="{00000000-0000-0000-0000-000000000000}"/>
          </ac:spMkLst>
        </pc:spChg>
        <pc:spChg chg="del">
          <ac:chgData name="sjasper@alliancerd.org" userId="14f4ce630c4ef3eb" providerId="LiveId" clId="{9F536479-65AB-40DA-AF71-4CCE5CD29108}" dt="2017-09-27T15:47:11.513" v="3" actId="478"/>
          <ac:spMkLst>
            <pc:docMk/>
            <pc:sldMk cId="2197228287" sldId="256"/>
            <ac:spMk id="23" creationId="{00000000-0000-0000-0000-000000000000}"/>
          </ac:spMkLst>
        </pc:spChg>
        <pc:spChg chg="mod">
          <ac:chgData name="sjasper@alliancerd.org" userId="14f4ce630c4ef3eb" providerId="LiveId" clId="{9F536479-65AB-40DA-AF71-4CCE5CD29108}" dt="2017-09-27T15:47:14.668" v="5" actId="1076"/>
          <ac:spMkLst>
            <pc:docMk/>
            <pc:sldMk cId="2197228287" sldId="256"/>
            <ac:spMk id="24" creationId="{00000000-0000-0000-0000-000000000000}"/>
          </ac:spMkLst>
        </pc:spChg>
        <pc:spChg chg="add mod">
          <ac:chgData name="sjasper@alliancerd.org" userId="14f4ce630c4ef3eb" providerId="LiveId" clId="{9F536479-65AB-40DA-AF71-4CCE5CD29108}" dt="2017-09-27T17:47:08.538" v="1654" actId="1036"/>
          <ac:spMkLst>
            <pc:docMk/>
            <pc:sldMk cId="2197228287" sldId="256"/>
            <ac:spMk id="25" creationId="{A31CC67E-825C-4E8E-B84E-2B8C2938BCEB}"/>
          </ac:spMkLst>
        </pc:spChg>
        <pc:spChg chg="mod">
          <ac:chgData name="sjasper@alliancerd.org" userId="14f4ce630c4ef3eb" providerId="LiveId" clId="{9F536479-65AB-40DA-AF71-4CCE5CD29108}" dt="2017-09-27T15:47:10.013" v="2" actId="1076"/>
          <ac:spMkLst>
            <pc:docMk/>
            <pc:sldMk cId="2197228287" sldId="256"/>
            <ac:spMk id="26" creationId="{00000000-0000-0000-0000-000000000000}"/>
          </ac:spMkLst>
        </pc:spChg>
        <pc:spChg chg="add del">
          <ac:chgData name="sjasper@alliancerd.org" userId="14f4ce630c4ef3eb" providerId="LiveId" clId="{9F536479-65AB-40DA-AF71-4CCE5CD29108}" dt="2017-09-27T18:14:39.182" v="1685" actId="1076"/>
          <ac:spMkLst>
            <pc:docMk/>
            <pc:sldMk cId="2197228287" sldId="256"/>
            <ac:spMk id="27" creationId="{ED954EF8-BE7F-4AD1-96CC-B3F2F8D28E20}"/>
          </ac:spMkLst>
        </pc:spChg>
        <pc:picChg chg="del">
          <ac:chgData name="sjasper@alliancerd.org" userId="14f4ce630c4ef3eb" providerId="LiveId" clId="{9F536479-65AB-40DA-AF71-4CCE5CD29108}" dt="2017-09-27T15:47:12.652" v="4" actId="478"/>
          <ac:picMkLst>
            <pc:docMk/>
            <pc:sldMk cId="2197228287" sldId="256"/>
            <ac:picMk id="8" creationId="{00000000-0000-0000-0000-000000000000}"/>
          </ac:picMkLst>
        </pc:picChg>
        <pc:picChg chg="mod">
          <ac:chgData name="sjasper@alliancerd.org" userId="14f4ce630c4ef3eb" providerId="LiveId" clId="{9F536479-65AB-40DA-AF71-4CCE5CD29108}" dt="2017-09-27T15:47:16.600" v="6" actId="1076"/>
          <ac:picMkLst>
            <pc:docMk/>
            <pc:sldMk cId="2197228287" sldId="256"/>
            <ac:picMk id="12" creationId="{00000000-0000-0000-0000-000000000000}"/>
          </ac:picMkLst>
        </pc:picChg>
        <pc:picChg chg="add mod">
          <ac:chgData name="sjasper@alliancerd.org" userId="14f4ce630c4ef3eb" providerId="LiveId" clId="{9F536479-65AB-40DA-AF71-4CCE5CD29108}" dt="2017-09-27T18:15:31.550" v="1697" actId="1076"/>
          <ac:picMkLst>
            <pc:docMk/>
            <pc:sldMk cId="2197228287" sldId="256"/>
            <ac:picMk id="13" creationId="{6160A68F-6E01-4226-9860-A59139FD5F73}"/>
          </ac:picMkLst>
        </pc:picChg>
        <pc:picChg chg="add del mod">
          <ac:chgData name="sjasper@alliancerd.org" userId="14f4ce630c4ef3eb" providerId="LiveId" clId="{9F536479-65AB-40DA-AF71-4CCE5CD29108}" dt="2017-09-27T18:15:09.558" v="1692" actId="478"/>
          <ac:picMkLst>
            <pc:docMk/>
            <pc:sldMk cId="2197228287" sldId="256"/>
            <ac:picMk id="1026" creationId="{3CA945B9-32F4-4CCD-9453-D4E9E2EF0F9F}"/>
          </ac:picMkLst>
        </pc:picChg>
        <pc:picChg chg="add mod">
          <ac:chgData name="sjasper@alliancerd.org" userId="14f4ce630c4ef3eb" providerId="LiveId" clId="{9F536479-65AB-40DA-AF71-4CCE5CD29108}" dt="2017-09-27T18:15:25.111" v="1694" actId="1076"/>
          <ac:picMkLst>
            <pc:docMk/>
            <pc:sldMk cId="2197228287" sldId="256"/>
            <ac:picMk id="1028" creationId="{AE81BD65-7D85-4FF6-84D1-C8E43DA0A7AE}"/>
          </ac:picMkLst>
        </pc:picChg>
        <pc:cxnChg chg="mod">
          <ac:chgData name="sjasper@alliancerd.org" userId="14f4ce630c4ef3eb" providerId="LiveId" clId="{9F536479-65AB-40DA-AF71-4CCE5CD29108}" dt="2017-09-27T17:46:51.026" v="1647" actId="1036"/>
          <ac:cxnSpMkLst>
            <pc:docMk/>
            <pc:sldMk cId="2197228287" sldId="256"/>
            <ac:cxnSpMk id="9" creationId="{00000000-0000-0000-0000-000000000000}"/>
          </ac:cxnSpMkLst>
        </pc:cxnChg>
      </pc:sldChg>
      <pc:sldChg chg="del">
        <pc:chgData name="sjasper@alliancerd.org" userId="14f4ce630c4ef3eb" providerId="LiveId" clId="{9F536479-65AB-40DA-AF71-4CCE5CD29108}" dt="2017-09-27T15:47:02.362" v="0" actId="2696"/>
        <pc:sldMkLst>
          <pc:docMk/>
          <pc:sldMk cId="1474812084"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FD5ED2EB-ACE8-49A4-996C-8A07E2B38182}" type="datetimeFigureOut">
              <a:rPr lang="en-US" smtClean="0"/>
              <a:t>8/14/20</a:t>
            </a:fld>
            <a:endParaRPr lang="en-US"/>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71B67B93-CF62-48A1-A2D2-59508302AA1A}" type="slidenum">
              <a:rPr lang="en-US" smtClean="0"/>
              <a:t>‹#›</a:t>
            </a:fld>
            <a:endParaRPr lang="en-US"/>
          </a:p>
        </p:txBody>
      </p:sp>
    </p:spTree>
    <p:extLst>
      <p:ext uri="{BB962C8B-B14F-4D97-AF65-F5344CB8AC3E}">
        <p14:creationId xmlns:p14="http://schemas.microsoft.com/office/powerpoint/2010/main" val="291977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Photo w/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5769"/>
      </p:ext>
    </p:extLst>
  </p:cSld>
  <p:clrMapOvr>
    <a:masterClrMapping/>
  </p:clrMapOvr>
  <p:transition spd="slow">
    <p:wipe/>
  </p:transition>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3" r:id="rId1"/>
  </p:sldLayoutIdLst>
  <p:hf hdr="0" ftr="0" dt="0"/>
  <p:txStyles>
    <p:titleStyle>
      <a:lvl1pPr algn="l" defTabSz="509405" rtl="0" eaLnBrk="1" fontAlgn="base" hangingPunct="1">
        <a:spcBef>
          <a:spcPct val="0"/>
        </a:spcBef>
        <a:spcAft>
          <a:spcPct val="0"/>
        </a:spcAft>
        <a:defRPr kumimoji="1" sz="2500" b="1" kern="1200">
          <a:solidFill>
            <a:schemeClr val="tx2"/>
          </a:solidFill>
          <a:latin typeface="Arial Bold"/>
          <a:ea typeface="ヒラギノ角ゴ Pro W3" pitchFamily="124" charset="-128"/>
          <a:cs typeface="Arial Bold"/>
        </a:defRPr>
      </a:lvl1pPr>
      <a:lvl2pPr algn="l" defTabSz="509405" rtl="0" eaLnBrk="1" fontAlgn="base" hangingPunct="1">
        <a:spcBef>
          <a:spcPct val="0"/>
        </a:spcBef>
        <a:spcAft>
          <a:spcPct val="0"/>
        </a:spcAft>
        <a:defRPr kumimoji="1" sz="2500" b="1">
          <a:solidFill>
            <a:schemeClr val="tx2"/>
          </a:solidFill>
          <a:latin typeface="Arial Bold" pitchFamily="124" charset="0"/>
          <a:ea typeface="ヒラギノ角ゴ Pro W3" pitchFamily="124" charset="-128"/>
          <a:cs typeface="Arial Bold" pitchFamily="124" charset="0"/>
        </a:defRPr>
      </a:lvl2pPr>
      <a:lvl3pPr algn="l" defTabSz="509405" rtl="0" eaLnBrk="1" fontAlgn="base" hangingPunct="1">
        <a:spcBef>
          <a:spcPct val="0"/>
        </a:spcBef>
        <a:spcAft>
          <a:spcPct val="0"/>
        </a:spcAft>
        <a:defRPr kumimoji="1" sz="2500" b="1">
          <a:solidFill>
            <a:schemeClr val="tx2"/>
          </a:solidFill>
          <a:latin typeface="Arial Bold" pitchFamily="124" charset="0"/>
          <a:ea typeface="ヒラギノ角ゴ Pro W3" pitchFamily="124" charset="-128"/>
          <a:cs typeface="Arial Bold" pitchFamily="124" charset="0"/>
        </a:defRPr>
      </a:lvl3pPr>
      <a:lvl4pPr algn="l" defTabSz="509405" rtl="0" eaLnBrk="1" fontAlgn="base" hangingPunct="1">
        <a:spcBef>
          <a:spcPct val="0"/>
        </a:spcBef>
        <a:spcAft>
          <a:spcPct val="0"/>
        </a:spcAft>
        <a:defRPr kumimoji="1" sz="2500" b="1">
          <a:solidFill>
            <a:schemeClr val="tx2"/>
          </a:solidFill>
          <a:latin typeface="Arial Bold" pitchFamily="124" charset="0"/>
          <a:ea typeface="ヒラギノ角ゴ Pro W3" pitchFamily="124" charset="-128"/>
          <a:cs typeface="Arial Bold" pitchFamily="124" charset="0"/>
        </a:defRPr>
      </a:lvl4pPr>
      <a:lvl5pPr algn="l" defTabSz="509405" rtl="0" eaLnBrk="1" fontAlgn="base" hangingPunct="1">
        <a:spcBef>
          <a:spcPct val="0"/>
        </a:spcBef>
        <a:spcAft>
          <a:spcPct val="0"/>
        </a:spcAft>
        <a:defRPr kumimoji="1" sz="2500" b="1">
          <a:solidFill>
            <a:schemeClr val="tx2"/>
          </a:solidFill>
          <a:latin typeface="Arial Bold" pitchFamily="124" charset="0"/>
          <a:ea typeface="ヒラギノ角ゴ Pro W3" pitchFamily="124" charset="-128"/>
          <a:cs typeface="Arial Bold" pitchFamily="124" charset="0"/>
        </a:defRPr>
      </a:lvl5pPr>
      <a:lvl6pPr marL="509405" algn="l" defTabSz="509405" rtl="0" eaLnBrk="1" fontAlgn="base" hangingPunct="1">
        <a:spcBef>
          <a:spcPct val="0"/>
        </a:spcBef>
        <a:spcAft>
          <a:spcPct val="0"/>
        </a:spcAft>
        <a:defRPr kumimoji="1" sz="2500" b="1">
          <a:solidFill>
            <a:schemeClr val="tx1"/>
          </a:solidFill>
          <a:latin typeface="Arial Bold" pitchFamily="124" charset="0"/>
          <a:ea typeface="ヒラギノ角ゴ Pro W3" pitchFamily="124" charset="-128"/>
        </a:defRPr>
      </a:lvl6pPr>
      <a:lvl7pPr marL="1018809" algn="l" defTabSz="509405" rtl="0" eaLnBrk="1" fontAlgn="base" hangingPunct="1">
        <a:spcBef>
          <a:spcPct val="0"/>
        </a:spcBef>
        <a:spcAft>
          <a:spcPct val="0"/>
        </a:spcAft>
        <a:defRPr kumimoji="1" sz="2500" b="1">
          <a:solidFill>
            <a:schemeClr val="tx1"/>
          </a:solidFill>
          <a:latin typeface="Arial Bold" pitchFamily="124" charset="0"/>
          <a:ea typeface="ヒラギノ角ゴ Pro W3" pitchFamily="124" charset="-128"/>
        </a:defRPr>
      </a:lvl7pPr>
      <a:lvl8pPr marL="1528214" algn="l" defTabSz="509405" rtl="0" eaLnBrk="1" fontAlgn="base" hangingPunct="1">
        <a:spcBef>
          <a:spcPct val="0"/>
        </a:spcBef>
        <a:spcAft>
          <a:spcPct val="0"/>
        </a:spcAft>
        <a:defRPr kumimoji="1" sz="2500" b="1">
          <a:solidFill>
            <a:schemeClr val="tx1"/>
          </a:solidFill>
          <a:latin typeface="Arial Bold" pitchFamily="124" charset="0"/>
          <a:ea typeface="ヒラギノ角ゴ Pro W3" pitchFamily="124" charset="-128"/>
        </a:defRPr>
      </a:lvl8pPr>
      <a:lvl9pPr marL="2037618" algn="l" defTabSz="509405" rtl="0" eaLnBrk="1" fontAlgn="base" hangingPunct="1">
        <a:spcBef>
          <a:spcPct val="0"/>
        </a:spcBef>
        <a:spcAft>
          <a:spcPct val="0"/>
        </a:spcAft>
        <a:defRPr kumimoji="1" sz="2500" b="1">
          <a:solidFill>
            <a:schemeClr val="tx1"/>
          </a:solidFill>
          <a:latin typeface="Arial Bold" pitchFamily="124" charset="0"/>
          <a:ea typeface="ヒラギノ角ゴ Pro W3" pitchFamily="124" charset="-128"/>
        </a:defRPr>
      </a:lvl9pPr>
    </p:titleStyle>
    <p:bodyStyle>
      <a:lvl1pPr marL="382054" indent="-382054" algn="l" defTabSz="509405" rtl="0" eaLnBrk="1" fontAlgn="base" hangingPunct="1">
        <a:lnSpc>
          <a:spcPts val="1672"/>
        </a:lnSpc>
        <a:spcBef>
          <a:spcPct val="0"/>
        </a:spcBef>
        <a:spcAft>
          <a:spcPct val="0"/>
        </a:spcAft>
        <a:defRPr kumimoji="1" lang="en-US" sz="1600" kern="1200">
          <a:solidFill>
            <a:srgbClr val="4B4B4B"/>
          </a:solidFill>
          <a:latin typeface="Arial"/>
          <a:ea typeface="ヒラギノ角ゴ Pro W3" pitchFamily="124" charset="-128"/>
          <a:cs typeface="Arial"/>
        </a:defRPr>
      </a:lvl1pPr>
      <a:lvl2pPr marL="111433" indent="-111433" algn="l" defTabSz="509405" rtl="0" eaLnBrk="1" fontAlgn="base" hangingPunct="1">
        <a:lnSpc>
          <a:spcPts val="2006"/>
        </a:lnSpc>
        <a:spcBef>
          <a:spcPct val="0"/>
        </a:spcBef>
        <a:spcAft>
          <a:spcPct val="0"/>
        </a:spcAft>
        <a:buFont typeface="Arial" charset="0"/>
        <a:buChar char="•"/>
        <a:defRPr kumimoji="1" sz="1500" kern="1200">
          <a:solidFill>
            <a:srgbClr val="4B4B4B"/>
          </a:solidFill>
          <a:latin typeface="Arial"/>
          <a:ea typeface="ヒラギノ角ゴ Pro W3" pitchFamily="124" charset="-128"/>
          <a:cs typeface="Arial"/>
        </a:defRPr>
      </a:lvl2pPr>
      <a:lvl3pPr marL="240552" indent="-99051" algn="l" defTabSz="509405" rtl="0" eaLnBrk="1" fontAlgn="base" hangingPunct="1">
        <a:lnSpc>
          <a:spcPts val="1504"/>
        </a:lnSpc>
        <a:spcBef>
          <a:spcPts val="668"/>
        </a:spcBef>
        <a:spcAft>
          <a:spcPct val="0"/>
        </a:spcAft>
        <a:buFont typeface="Arial" charset="0"/>
        <a:buChar char="›"/>
        <a:defRPr kumimoji="1" sz="1400" kern="1200">
          <a:solidFill>
            <a:srgbClr val="4B4B4B"/>
          </a:solidFill>
          <a:latin typeface="Arial"/>
          <a:ea typeface="ヒラギノ角ゴ Pro W3" pitchFamily="124" charset="-128"/>
          <a:cs typeface="Arial"/>
        </a:defRPr>
      </a:lvl3pPr>
      <a:lvl4pPr marL="240552" indent="1287661" algn="l" defTabSz="509405" rtl="0" eaLnBrk="1" fontAlgn="base" hangingPunct="1">
        <a:lnSpc>
          <a:spcPts val="1504"/>
        </a:lnSpc>
        <a:spcBef>
          <a:spcPts val="668"/>
        </a:spcBef>
        <a:spcAft>
          <a:spcPct val="0"/>
        </a:spcAft>
        <a:buFont typeface="Arial" charset="0"/>
        <a:defRPr kumimoji="1" sz="1400" kern="1200">
          <a:solidFill>
            <a:srgbClr val="4B4B4B"/>
          </a:solidFill>
          <a:latin typeface="Arial"/>
          <a:ea typeface="ヒラギノ角ゴ Pro W3" pitchFamily="124" charset="-128"/>
          <a:cs typeface="Arial"/>
        </a:defRPr>
      </a:lvl4pPr>
      <a:lvl5pPr marL="240552" indent="1797067" algn="l" defTabSz="509405" rtl="0" eaLnBrk="1" fontAlgn="base" hangingPunct="1">
        <a:spcBef>
          <a:spcPts val="668"/>
        </a:spcBef>
        <a:spcAft>
          <a:spcPct val="0"/>
        </a:spcAft>
        <a:buFont typeface="Arial" charset="0"/>
        <a:defRPr kumimoji="1" sz="1400" kern="1200">
          <a:solidFill>
            <a:srgbClr val="4B4B4B"/>
          </a:solidFill>
          <a:latin typeface="Arial"/>
          <a:ea typeface="ヒラギノ角ゴ Pro W3" pitchFamily="124" charset="-128"/>
          <a:cs typeface="Arial"/>
        </a:defRPr>
      </a:lvl5pPr>
      <a:lvl6pPr marL="2801726" indent="-254702" algn="l" defTabSz="509405" rtl="0" eaLnBrk="1" latinLnBrk="0" hangingPunct="1">
        <a:spcBef>
          <a:spcPct val="20000"/>
        </a:spcBef>
        <a:buFont typeface="Arial"/>
        <a:buChar char="•"/>
        <a:defRPr kumimoji="1" sz="2200" kern="1200">
          <a:solidFill>
            <a:schemeClr val="tx1"/>
          </a:solidFill>
          <a:latin typeface="+mn-lt"/>
          <a:ea typeface="+mn-ea"/>
          <a:cs typeface="+mn-cs"/>
        </a:defRPr>
      </a:lvl6pPr>
      <a:lvl7pPr marL="3311130" indent="-254702" algn="l" defTabSz="509405" rtl="0" eaLnBrk="1" latinLnBrk="0" hangingPunct="1">
        <a:spcBef>
          <a:spcPct val="20000"/>
        </a:spcBef>
        <a:buFont typeface="Arial"/>
        <a:buChar char="•"/>
        <a:defRPr kumimoji="1" sz="2200" kern="1200">
          <a:solidFill>
            <a:schemeClr val="tx1"/>
          </a:solidFill>
          <a:latin typeface="+mn-lt"/>
          <a:ea typeface="+mn-ea"/>
          <a:cs typeface="+mn-cs"/>
        </a:defRPr>
      </a:lvl7pPr>
      <a:lvl8pPr marL="3820535" indent="-254702" algn="l" defTabSz="509405" rtl="0" eaLnBrk="1" latinLnBrk="0" hangingPunct="1">
        <a:spcBef>
          <a:spcPct val="20000"/>
        </a:spcBef>
        <a:buFont typeface="Arial"/>
        <a:buChar char="•"/>
        <a:defRPr kumimoji="1" sz="2200" kern="1200">
          <a:solidFill>
            <a:schemeClr val="tx1"/>
          </a:solidFill>
          <a:latin typeface="+mn-lt"/>
          <a:ea typeface="+mn-ea"/>
          <a:cs typeface="+mn-cs"/>
        </a:defRPr>
      </a:lvl8pPr>
      <a:lvl9pPr marL="4329940" indent="-254702" algn="l" defTabSz="509405"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509405" rtl="0" eaLnBrk="1" latinLnBrk="0" hangingPunct="1">
        <a:defRPr kumimoji="1" sz="2000" kern="1200">
          <a:solidFill>
            <a:schemeClr val="tx1"/>
          </a:solidFill>
          <a:latin typeface="+mn-lt"/>
          <a:ea typeface="+mn-ea"/>
          <a:cs typeface="+mn-cs"/>
        </a:defRPr>
      </a:lvl1pPr>
      <a:lvl2pPr marL="509405" algn="l" defTabSz="509405" rtl="0" eaLnBrk="1" latinLnBrk="0" hangingPunct="1">
        <a:defRPr kumimoji="1" sz="2000" kern="1200">
          <a:solidFill>
            <a:schemeClr val="tx1"/>
          </a:solidFill>
          <a:latin typeface="+mn-lt"/>
          <a:ea typeface="+mn-ea"/>
          <a:cs typeface="+mn-cs"/>
        </a:defRPr>
      </a:lvl2pPr>
      <a:lvl3pPr marL="1018809" algn="l" defTabSz="509405" rtl="0" eaLnBrk="1" latinLnBrk="0" hangingPunct="1">
        <a:defRPr kumimoji="1" sz="2000" kern="1200">
          <a:solidFill>
            <a:schemeClr val="tx1"/>
          </a:solidFill>
          <a:latin typeface="+mn-lt"/>
          <a:ea typeface="+mn-ea"/>
          <a:cs typeface="+mn-cs"/>
        </a:defRPr>
      </a:lvl3pPr>
      <a:lvl4pPr marL="1528214" algn="l" defTabSz="509405" rtl="0" eaLnBrk="1" latinLnBrk="0" hangingPunct="1">
        <a:defRPr kumimoji="1" sz="2000" kern="1200">
          <a:solidFill>
            <a:schemeClr val="tx1"/>
          </a:solidFill>
          <a:latin typeface="+mn-lt"/>
          <a:ea typeface="+mn-ea"/>
          <a:cs typeface="+mn-cs"/>
        </a:defRPr>
      </a:lvl4pPr>
      <a:lvl5pPr marL="2037618" algn="l" defTabSz="509405" rtl="0" eaLnBrk="1" latinLnBrk="0" hangingPunct="1">
        <a:defRPr kumimoji="1" sz="2000" kern="1200">
          <a:solidFill>
            <a:schemeClr val="tx1"/>
          </a:solidFill>
          <a:latin typeface="+mn-lt"/>
          <a:ea typeface="+mn-ea"/>
          <a:cs typeface="+mn-cs"/>
        </a:defRPr>
      </a:lvl5pPr>
      <a:lvl6pPr marL="2547024" algn="l" defTabSz="509405" rtl="0" eaLnBrk="1" latinLnBrk="0" hangingPunct="1">
        <a:defRPr kumimoji="1" sz="2000" kern="1200">
          <a:solidFill>
            <a:schemeClr val="tx1"/>
          </a:solidFill>
          <a:latin typeface="+mn-lt"/>
          <a:ea typeface="+mn-ea"/>
          <a:cs typeface="+mn-cs"/>
        </a:defRPr>
      </a:lvl6pPr>
      <a:lvl7pPr marL="3056428" algn="l" defTabSz="509405" rtl="0" eaLnBrk="1" latinLnBrk="0" hangingPunct="1">
        <a:defRPr kumimoji="1" sz="2000" kern="1200">
          <a:solidFill>
            <a:schemeClr val="tx1"/>
          </a:solidFill>
          <a:latin typeface="+mn-lt"/>
          <a:ea typeface="+mn-ea"/>
          <a:cs typeface="+mn-cs"/>
        </a:defRPr>
      </a:lvl7pPr>
      <a:lvl8pPr marL="3565833" algn="l" defTabSz="509405" rtl="0" eaLnBrk="1" latinLnBrk="0" hangingPunct="1">
        <a:defRPr kumimoji="1" sz="2000" kern="1200">
          <a:solidFill>
            <a:schemeClr val="tx1"/>
          </a:solidFill>
          <a:latin typeface="+mn-lt"/>
          <a:ea typeface="+mn-ea"/>
          <a:cs typeface="+mn-cs"/>
        </a:defRPr>
      </a:lvl8pPr>
      <a:lvl9pPr marL="4075237" algn="l" defTabSz="509405"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31048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95249" y="364202"/>
            <a:ext cx="7589520" cy="1312198"/>
            <a:chOff x="381000" y="457200"/>
            <a:chExt cx="6965950" cy="1188720"/>
          </a:xfrm>
        </p:grpSpPr>
        <p:sp>
          <p:nvSpPr>
            <p:cNvPr id="2" name="Rectangle 1"/>
            <p:cNvSpPr/>
            <p:nvPr/>
          </p:nvSpPr>
          <p:spPr>
            <a:xfrm>
              <a:off x="381000" y="457200"/>
              <a:ext cx="6965950" cy="1188720"/>
            </a:xfrm>
            <a:prstGeom prst="rect">
              <a:avLst/>
            </a:prstGeom>
            <a:solidFill>
              <a:srgbClr val="AAE2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 descr="\\ros-us-fp01.na.corp.local\USER\MARKETING_2008\Logos\Other Logos\CCA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6910663" cy="118872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Rectangle 6"/>
          <p:cNvSpPr/>
          <p:nvPr/>
        </p:nvSpPr>
        <p:spPr>
          <a:xfrm>
            <a:off x="92985" y="1676400"/>
            <a:ext cx="7591783" cy="523220"/>
          </a:xfrm>
          <a:prstGeom prst="rect">
            <a:avLst/>
          </a:prstGeom>
        </p:spPr>
        <p:txBody>
          <a:bodyPr wrap="square">
            <a:spAutoFit/>
          </a:bodyPr>
          <a:lstStyle/>
          <a:p>
            <a:pPr algn="ctr"/>
            <a:r>
              <a:rPr lang="en-US" sz="2800" b="1" dirty="0"/>
              <a:t>CCAC 2017 Sprint Acknowledgements</a:t>
            </a:r>
          </a:p>
        </p:txBody>
      </p:sp>
      <p:cxnSp>
        <p:nvCxnSpPr>
          <p:cNvPr id="9" name="Straight Connector 8"/>
          <p:cNvCxnSpPr/>
          <p:nvPr/>
        </p:nvCxnSpPr>
        <p:spPr>
          <a:xfrm>
            <a:off x="95249" y="2133600"/>
            <a:ext cx="758952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2986" y="2133600"/>
            <a:ext cx="7591782" cy="707886"/>
          </a:xfrm>
          <a:prstGeom prst="rect">
            <a:avLst/>
          </a:prstGeom>
          <a:noFill/>
        </p:spPr>
        <p:txBody>
          <a:bodyPr wrap="square" rtlCol="0">
            <a:spAutoFit/>
          </a:bodyPr>
          <a:lstStyle>
            <a:defPPr>
              <a:defRPr lang="en-US"/>
            </a:defPPr>
            <a:lvl1pPr algn="just">
              <a:lnSpc>
                <a:spcPts val="1400"/>
              </a:lnSpc>
              <a:defRPr sz="1100"/>
            </a:lvl1pPr>
          </a:lstStyle>
          <a:p>
            <a:pPr>
              <a:lnSpc>
                <a:spcPts val="1600"/>
              </a:lnSpc>
            </a:pPr>
            <a:r>
              <a:rPr lang="en-US" sz="1200" dirty="0"/>
              <a:t>The Chicago Central Area Committee (CCAC) is a diverse coalition of leading business, institutions, and nonprofit organizations who all share an interest in supporting strategic planning and development activities that strengthen our city’s competitive edge and enhance its urban quality of life.  </a:t>
            </a:r>
          </a:p>
        </p:txBody>
      </p:sp>
      <p:sp>
        <p:nvSpPr>
          <p:cNvPr id="18" name="TextBox 17"/>
          <p:cNvSpPr txBox="1"/>
          <p:nvPr/>
        </p:nvSpPr>
        <p:spPr>
          <a:xfrm>
            <a:off x="113767" y="9479498"/>
            <a:ext cx="7501470" cy="502702"/>
          </a:xfrm>
          <a:prstGeom prst="rect">
            <a:avLst/>
          </a:prstGeom>
          <a:noFill/>
        </p:spPr>
        <p:txBody>
          <a:bodyPr wrap="square" rtlCol="0">
            <a:spAutoFit/>
          </a:bodyPr>
          <a:lstStyle>
            <a:defPPr>
              <a:defRPr lang="en-US"/>
            </a:defPPr>
            <a:lvl1pPr algn="just">
              <a:lnSpc>
                <a:spcPts val="1600"/>
              </a:lnSpc>
              <a:defRPr sz="1100"/>
            </a:lvl1pPr>
          </a:lstStyle>
          <a:p>
            <a:r>
              <a:rPr lang="en-US" sz="1000" dirty="0"/>
              <a:t>For more information on the Chicago Central Area Committee, we invite you to browse our website at www.ccac.org, or contact CCAC Executive Director Kelly O’Brien at 312.602.5148 or kobrien@ccac.org.</a:t>
            </a:r>
          </a:p>
        </p:txBody>
      </p:sp>
      <p:sp>
        <p:nvSpPr>
          <p:cNvPr id="14" name="Rectangle 13"/>
          <p:cNvSpPr/>
          <p:nvPr/>
        </p:nvSpPr>
        <p:spPr>
          <a:xfrm>
            <a:off x="2273977" y="2819400"/>
            <a:ext cx="3171827" cy="369332"/>
          </a:xfrm>
          <a:prstGeom prst="rect">
            <a:avLst/>
          </a:prstGeom>
        </p:spPr>
        <p:txBody>
          <a:bodyPr wrap="square">
            <a:spAutoFit/>
          </a:bodyPr>
          <a:lstStyle/>
          <a:p>
            <a:pPr algn="ctr"/>
            <a:r>
              <a:rPr lang="en-US" b="1" dirty="0">
                <a:solidFill>
                  <a:srgbClr val="000099"/>
                </a:solidFill>
              </a:rPr>
              <a:t>Special Thank You to:</a:t>
            </a:r>
          </a:p>
        </p:txBody>
      </p:sp>
      <p:sp>
        <p:nvSpPr>
          <p:cNvPr id="15" name="Rectangle 14"/>
          <p:cNvSpPr/>
          <p:nvPr/>
        </p:nvSpPr>
        <p:spPr>
          <a:xfrm>
            <a:off x="92986" y="4843046"/>
            <a:ext cx="3171827" cy="338554"/>
          </a:xfrm>
          <a:prstGeom prst="rect">
            <a:avLst/>
          </a:prstGeom>
        </p:spPr>
        <p:txBody>
          <a:bodyPr wrap="square">
            <a:spAutoFit/>
          </a:bodyPr>
          <a:lstStyle/>
          <a:p>
            <a:r>
              <a:rPr lang="en-US" sz="1600" b="1" dirty="0">
                <a:solidFill>
                  <a:schemeClr val="bg1"/>
                </a:solidFill>
              </a:rPr>
              <a:t>Impacting Chicago’s Future</a:t>
            </a:r>
          </a:p>
        </p:txBody>
      </p:sp>
      <p:sp>
        <p:nvSpPr>
          <p:cNvPr id="16" name="TextBox 15"/>
          <p:cNvSpPr txBox="1"/>
          <p:nvPr/>
        </p:nvSpPr>
        <p:spPr>
          <a:xfrm>
            <a:off x="457200" y="3124200"/>
            <a:ext cx="6858000" cy="3760004"/>
          </a:xfrm>
          <a:prstGeom prst="rect">
            <a:avLst/>
          </a:prstGeom>
          <a:noFill/>
        </p:spPr>
        <p:txBody>
          <a:bodyPr wrap="square" rtlCol="0">
            <a:spAutoFit/>
          </a:bodyPr>
          <a:lstStyle>
            <a:defPPr>
              <a:defRPr lang="en-US"/>
            </a:defPPr>
            <a:lvl1pPr algn="just">
              <a:lnSpc>
                <a:spcPts val="1600"/>
              </a:lnSpc>
              <a:defRPr sz="1100"/>
            </a:lvl1pPr>
          </a:lstStyle>
          <a:p>
            <a:pPr algn="ctr"/>
            <a:r>
              <a:rPr lang="en-US" sz="1300" b="1" dirty="0"/>
              <a:t>CCAC Sprint Organizers:</a:t>
            </a:r>
          </a:p>
          <a:p>
            <a:pPr algn="ctr"/>
            <a:r>
              <a:rPr lang="en-US" sz="1300" dirty="0"/>
              <a:t>Andrew Moddrell, PORT Urbanism </a:t>
            </a:r>
          </a:p>
          <a:p>
            <a:pPr algn="ctr"/>
            <a:r>
              <a:rPr lang="en-US" sz="1300" dirty="0"/>
              <a:t>Tyler Meyr, Forum Studio</a:t>
            </a:r>
          </a:p>
          <a:p>
            <a:pPr algn="ctr"/>
            <a:endParaRPr lang="en-US" sz="1300" dirty="0"/>
          </a:p>
          <a:p>
            <a:pPr algn="ctr"/>
            <a:r>
              <a:rPr lang="en-US" sz="1300" b="1" dirty="0"/>
              <a:t>CCAC Sprint Planning Committee:</a:t>
            </a:r>
          </a:p>
          <a:p>
            <a:pPr algn="ctr"/>
            <a:r>
              <a:rPr lang="en-US" sz="1300" dirty="0"/>
              <a:t>Malek </a:t>
            </a:r>
            <a:r>
              <a:rPr lang="en-US" sz="1300" dirty="0" err="1"/>
              <a:t>Abdulsamad</a:t>
            </a:r>
            <a:r>
              <a:rPr lang="en-US" sz="1300" dirty="0"/>
              <a:t>, Related Realty</a:t>
            </a:r>
          </a:p>
          <a:p>
            <a:pPr algn="ctr"/>
            <a:r>
              <a:rPr lang="en-US" sz="1300" dirty="0"/>
              <a:t>Andrew Broderick, </a:t>
            </a:r>
            <a:r>
              <a:rPr lang="en-US" sz="1300" dirty="0" err="1"/>
              <a:t>Perkins+Will</a:t>
            </a:r>
            <a:endParaRPr lang="en-US" sz="1300" dirty="0"/>
          </a:p>
          <a:p>
            <a:pPr algn="ctr"/>
            <a:r>
              <a:rPr lang="en-US" sz="1300" dirty="0" err="1"/>
              <a:t>Anezka</a:t>
            </a:r>
            <a:r>
              <a:rPr lang="en-US" sz="1300" dirty="0"/>
              <a:t> Gocova, Forum Studio</a:t>
            </a:r>
          </a:p>
          <a:p>
            <a:pPr algn="ctr"/>
            <a:r>
              <a:rPr lang="en-US" sz="1300" dirty="0"/>
              <a:t>Brandon Hummel, The Law Offices of Brandon G. Hummel</a:t>
            </a:r>
          </a:p>
          <a:p>
            <a:pPr algn="ctr"/>
            <a:r>
              <a:rPr lang="en-US" sz="1300" dirty="0"/>
              <a:t>Natnael Moges, Denton’s</a:t>
            </a:r>
          </a:p>
          <a:p>
            <a:pPr algn="ctr"/>
            <a:r>
              <a:rPr lang="en-US" sz="1300" dirty="0"/>
              <a:t>Will Press, The John Buck Company </a:t>
            </a:r>
          </a:p>
          <a:p>
            <a:pPr algn="ctr"/>
            <a:r>
              <a:rPr lang="en-US" sz="1300" dirty="0"/>
              <a:t>Aaron Spiering, JGMA Architecture</a:t>
            </a:r>
          </a:p>
          <a:p>
            <a:pPr algn="ctr">
              <a:lnSpc>
                <a:spcPts val="1100"/>
              </a:lnSpc>
            </a:pPr>
            <a:endParaRPr lang="en-US" sz="1200" dirty="0"/>
          </a:p>
          <a:p>
            <a:pPr algn="ctr">
              <a:lnSpc>
                <a:spcPts val="1100"/>
              </a:lnSpc>
            </a:pPr>
            <a:r>
              <a:rPr lang="en-US" sz="1300" b="1" dirty="0"/>
              <a:t>Special Advisors:</a:t>
            </a:r>
          </a:p>
          <a:p>
            <a:pPr algn="ctr"/>
            <a:r>
              <a:rPr lang="en-US" sz="1300" dirty="0"/>
              <a:t>Kevin Byrnes, Byrnes &amp; Walsh</a:t>
            </a:r>
          </a:p>
          <a:p>
            <a:pPr algn="ctr"/>
            <a:r>
              <a:rPr lang="en-US" sz="1300" dirty="0"/>
              <a:t>P.Barton </a:t>
            </a:r>
            <a:r>
              <a:rPr lang="en-US" sz="1300" dirty="0" err="1"/>
              <a:t>DeLacy</a:t>
            </a:r>
            <a:r>
              <a:rPr lang="en-US" sz="1300" dirty="0"/>
              <a:t>, </a:t>
            </a:r>
            <a:r>
              <a:rPr lang="en-US" sz="1300" dirty="0" err="1"/>
              <a:t>DeLacy</a:t>
            </a:r>
            <a:r>
              <a:rPr lang="en-US" sz="1300" dirty="0"/>
              <a:t> Consulting </a:t>
            </a:r>
          </a:p>
          <a:p>
            <a:pPr algn="ctr">
              <a:lnSpc>
                <a:spcPts val="1200"/>
              </a:lnSpc>
            </a:pPr>
            <a:endParaRPr lang="en-US" sz="1200" dirty="0"/>
          </a:p>
          <a:p>
            <a:pPr algn="ctr">
              <a:lnSpc>
                <a:spcPts val="1200"/>
              </a:lnSpc>
            </a:pPr>
            <a:r>
              <a:rPr lang="en-US" sz="1400" b="1" dirty="0"/>
              <a:t>Videography</a:t>
            </a:r>
          </a:p>
          <a:p>
            <a:pPr algn="ctr"/>
            <a:r>
              <a:rPr lang="en-US" sz="1300" dirty="0" err="1"/>
              <a:t>Perkins+Will</a:t>
            </a:r>
            <a:endParaRPr lang="en-US" sz="1300" dirty="0"/>
          </a:p>
        </p:txBody>
      </p:sp>
      <p:cxnSp>
        <p:nvCxnSpPr>
          <p:cNvPr id="21" name="Straight Connector 20"/>
          <p:cNvCxnSpPr/>
          <p:nvPr/>
        </p:nvCxnSpPr>
        <p:spPr>
          <a:xfrm>
            <a:off x="95249" y="9525000"/>
            <a:ext cx="75895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448800" y="7092728"/>
            <a:ext cx="3526517" cy="1347377"/>
          </a:xfrm>
          <a:prstGeom prst="rect">
            <a:avLst/>
          </a:prstGeom>
          <a:noFill/>
        </p:spPr>
        <p:txBody>
          <a:bodyPr wrap="square" rtlCol="0">
            <a:spAutoFit/>
          </a:bodyPr>
          <a:lstStyle>
            <a:defPPr>
              <a:defRPr lang="en-US"/>
            </a:defPPr>
            <a:lvl1pPr algn="just">
              <a:lnSpc>
                <a:spcPts val="1400"/>
              </a:lnSpc>
              <a:defRPr sz="1100"/>
            </a:lvl1pPr>
          </a:lstStyle>
          <a:p>
            <a:r>
              <a:rPr lang="en-US" dirty="0">
                <a:solidFill>
                  <a:schemeClr val="bg1"/>
                </a:solidFill>
              </a:rPr>
              <a:t>CCAC offers members a unique opportunity to “give back based on their professional expertise.” Understanding the world today is very interconnected, CCAC works on projects within the Central Area, around Chicago and throughout the region. This expanded focus places our City in a more competitive position as a 21st Century global destination. </a:t>
            </a:r>
          </a:p>
        </p:txBody>
      </p:sp>
      <p:sp>
        <p:nvSpPr>
          <p:cNvPr id="3" name="TextBox 2"/>
          <p:cNvSpPr txBox="1"/>
          <p:nvPr/>
        </p:nvSpPr>
        <p:spPr>
          <a:xfrm>
            <a:off x="113766" y="8470865"/>
            <a:ext cx="7544865" cy="1054135"/>
          </a:xfrm>
          <a:prstGeom prst="rect">
            <a:avLst/>
          </a:prstGeom>
          <a:noFill/>
        </p:spPr>
        <p:txBody>
          <a:bodyPr wrap="square" rtlCol="0">
            <a:spAutoFit/>
          </a:bodyPr>
          <a:lstStyle/>
          <a:p>
            <a:pPr algn="just"/>
            <a:r>
              <a:rPr lang="en-US" sz="1250" dirty="0"/>
              <a:t>Thank you to the Sprint organizing planning committee, venue host, sponsors, stakeholder interviewees and all participants. The 2017 Sprint is CCAC’s signature event. We are proud to provide an opportunity for our members to learn about the South Side of Chicago. The Obama Presidential Center will be a tremendous asset to the City at large. We look forward to advancing the visions presented by the working teams on the economic development opportunities that can be realized.</a:t>
            </a:r>
          </a:p>
        </p:txBody>
      </p:sp>
      <p:pic>
        <p:nvPicPr>
          <p:cNvPr id="1028" name="Picture 4" descr="http://www.drinkerbiddle.com/-/media/images/templates/logos/dbr-for-print/drinkerbiddleregmark_bluetransparent.png?la=en">
            <a:extLst>
              <a:ext uri="{FF2B5EF4-FFF2-40B4-BE49-F238E27FC236}">
                <a16:creationId xmlns:a16="http://schemas.microsoft.com/office/drawing/2014/main" id="{AE81BD65-7D85-4FF6-84D1-C8E43DA0A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04" y="7984239"/>
            <a:ext cx="2325496" cy="32156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31CC67E-825C-4E8E-B84E-2B8C2938BCEB}"/>
              </a:ext>
            </a:extLst>
          </p:cNvPr>
          <p:cNvSpPr txBox="1"/>
          <p:nvPr/>
        </p:nvSpPr>
        <p:spPr>
          <a:xfrm>
            <a:off x="1504252" y="6859330"/>
            <a:ext cx="4786744" cy="913070"/>
          </a:xfrm>
          <a:prstGeom prst="rect">
            <a:avLst/>
          </a:prstGeom>
          <a:noFill/>
        </p:spPr>
        <p:txBody>
          <a:bodyPr wrap="square" rtlCol="0">
            <a:spAutoFit/>
          </a:bodyPr>
          <a:lstStyle>
            <a:defPPr>
              <a:defRPr lang="en-US"/>
            </a:defPPr>
            <a:lvl1pPr algn="just">
              <a:lnSpc>
                <a:spcPts val="1600"/>
              </a:lnSpc>
              <a:defRPr sz="1100"/>
            </a:lvl1pPr>
          </a:lstStyle>
          <a:p>
            <a:pPr algn="ctr"/>
            <a:r>
              <a:rPr lang="en-US" sz="1300" b="1" dirty="0"/>
              <a:t>Sprint Sponsors:</a:t>
            </a:r>
          </a:p>
          <a:p>
            <a:pPr algn="ctr"/>
            <a:r>
              <a:rPr lang="en-US" sz="1300" dirty="0"/>
              <a:t>Michael </a:t>
            </a:r>
            <a:r>
              <a:rPr lang="en-US" sz="1300" dirty="0" err="1"/>
              <a:t>Csar</a:t>
            </a:r>
            <a:r>
              <a:rPr lang="en-US" sz="1300" dirty="0"/>
              <a:t>, Partner, Drinker Biddle</a:t>
            </a:r>
          </a:p>
          <a:p>
            <a:pPr algn="ctr"/>
            <a:r>
              <a:rPr lang="en-US" sz="1300" dirty="0"/>
              <a:t>Greg Hummel, Partner, Bryan Cave LLP</a:t>
            </a:r>
          </a:p>
          <a:p>
            <a:pPr algn="ctr"/>
            <a:r>
              <a:rPr lang="en-US" sz="1300" dirty="0"/>
              <a:t>Tyler Meyr, Principal, Forum Studio</a:t>
            </a:r>
          </a:p>
        </p:txBody>
      </p:sp>
      <p:pic>
        <p:nvPicPr>
          <p:cNvPr id="13" name="Picture 12">
            <a:extLst>
              <a:ext uri="{FF2B5EF4-FFF2-40B4-BE49-F238E27FC236}">
                <a16:creationId xmlns:a16="http://schemas.microsoft.com/office/drawing/2014/main" id="{6160A68F-6E01-4226-9860-A59139FD5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7902482"/>
            <a:ext cx="1823960" cy="568382"/>
          </a:xfrm>
          <a:prstGeom prst="rect">
            <a:avLst/>
          </a:prstGeom>
        </p:spPr>
      </p:pic>
      <p:pic>
        <p:nvPicPr>
          <p:cNvPr id="1026" name="Picture 2">
            <a:extLst>
              <a:ext uri="{FF2B5EF4-FFF2-40B4-BE49-F238E27FC236}">
                <a16:creationId xmlns:a16="http://schemas.microsoft.com/office/drawing/2014/main" id="{F965C77B-3EFE-49ED-8A17-6C50221B0C5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15" t="11354" r="66270" b="72453"/>
          <a:stretch>
            <a:fillRect/>
          </a:stretch>
        </p:blipFill>
        <p:spPr bwMode="auto">
          <a:xfrm>
            <a:off x="5240576" y="7748752"/>
            <a:ext cx="2531824" cy="7094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97228287"/>
      </p:ext>
    </p:extLst>
  </p:cSld>
  <p:clrMapOvr>
    <a:masterClrMapping/>
  </p:clrMapOvr>
  <p:transition spd="slow">
    <p:wipe/>
  </p:transition>
</p:sld>
</file>

<file path=ppt/theme/theme1.xml><?xml version="1.0" encoding="utf-8"?>
<a:theme xmlns:a="http://schemas.openxmlformats.org/drawingml/2006/main" name="Default Theme">
  <a:themeElements>
    <a:clrScheme name="Custom 2">
      <a:dk1>
        <a:srgbClr val="000000"/>
      </a:dk1>
      <a:lt1>
        <a:srgbClr val="FFFFFF"/>
      </a:lt1>
      <a:dk2>
        <a:srgbClr val="00467F"/>
      </a:dk2>
      <a:lt2>
        <a:srgbClr val="5EB3DE"/>
      </a:lt2>
      <a:accent1>
        <a:srgbClr val="1880C3"/>
      </a:accent1>
      <a:accent2>
        <a:srgbClr val="FFC425"/>
      </a:accent2>
      <a:accent3>
        <a:srgbClr val="AF2717"/>
      </a:accent3>
      <a:accent4>
        <a:srgbClr val="EE3124"/>
      </a:accent4>
      <a:accent5>
        <a:srgbClr val="4B4B4B"/>
      </a:accent5>
      <a:accent6>
        <a:srgbClr val="AAAAAA"/>
      </a:accent6>
      <a:hlink>
        <a:srgbClr val="0093D0"/>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14245</TotalTime>
  <Words>348</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Bold</vt:lpstr>
      <vt:lpstr>Calibri</vt:lpstr>
      <vt:lpstr>Default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Breithaupt, Mark</dc:creator>
  <cp:lastModifiedBy>Thraum, Nicole</cp:lastModifiedBy>
  <cp:revision>76</cp:revision>
  <cp:lastPrinted>2017-07-26T15:56:25Z</cp:lastPrinted>
  <dcterms:created xsi:type="dcterms:W3CDTF">2015-09-09T17:58:27Z</dcterms:created>
  <dcterms:modified xsi:type="dcterms:W3CDTF">2020-08-14T05:58:53Z</dcterms:modified>
</cp:coreProperties>
</file>